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7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0904B33-C635-45CE-9A6B-CEACB2E729AD}">
          <p14:sldIdLst>
            <p14:sldId id="256"/>
            <p14:sldId id="257"/>
            <p14:sldId id="258"/>
            <p14:sldId id="259"/>
          </p14:sldIdLst>
        </p14:section>
        <p14:section name="Untitled Section" id="{46289B88-971E-421B-8BC3-DDF8192BFC3E}">
          <p14:sldIdLst>
            <p14:sldId id="260"/>
            <p14:sldId id="261"/>
            <p14:sldId id="262"/>
            <p14:sldId id="263"/>
            <p14:sldId id="264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AAE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371ADAB-2DD5-4287-87BF-E57FC1F2171B}" v="86" dt="2024-01-07T16:09:02.85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D3886-1BDE-4432-91BD-BC456023E3E5}" type="datetimeFigureOut">
              <a:rPr lang="en-IN" smtClean="0"/>
              <a:t>08-01-2024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8B9028-159A-473C-8997-0F3CAF28D4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78846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D3886-1BDE-4432-91BD-BC456023E3E5}" type="datetimeFigureOut">
              <a:rPr lang="en-IN" smtClean="0"/>
              <a:t>08-01-2024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8B9028-159A-473C-8997-0F3CAF28D4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8210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D3886-1BDE-4432-91BD-BC456023E3E5}" type="datetimeFigureOut">
              <a:rPr lang="en-IN" smtClean="0"/>
              <a:t>08-01-2024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8B9028-159A-473C-8997-0F3CAF28D4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25819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D3886-1BDE-4432-91BD-BC456023E3E5}" type="datetimeFigureOut">
              <a:rPr lang="en-IN" smtClean="0"/>
              <a:t>08-01-2024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8B9028-159A-473C-8997-0F3CAF28D4AB}" type="slidenum">
              <a:rPr lang="en-IN" smtClean="0"/>
              <a:t>‹#›</a:t>
            </a:fld>
            <a:endParaRPr lang="en-IN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892670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D3886-1BDE-4432-91BD-BC456023E3E5}" type="datetimeFigureOut">
              <a:rPr lang="en-IN" smtClean="0"/>
              <a:t>08-01-2024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8B9028-159A-473C-8997-0F3CAF28D4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42100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D3886-1BDE-4432-91BD-BC456023E3E5}" type="datetimeFigureOut">
              <a:rPr lang="en-IN" smtClean="0"/>
              <a:t>08-01-2024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8B9028-159A-473C-8997-0F3CAF28D4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50906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D3886-1BDE-4432-91BD-BC456023E3E5}" type="datetimeFigureOut">
              <a:rPr lang="en-IN" smtClean="0"/>
              <a:t>08-01-2024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8B9028-159A-473C-8997-0F3CAF28D4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07302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D3886-1BDE-4432-91BD-BC456023E3E5}" type="datetimeFigureOut">
              <a:rPr lang="en-IN" smtClean="0"/>
              <a:t>08-01-2024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8B9028-159A-473C-8997-0F3CAF28D4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01040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D3886-1BDE-4432-91BD-BC456023E3E5}" type="datetimeFigureOut">
              <a:rPr lang="en-IN" smtClean="0"/>
              <a:t>08-01-2024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8B9028-159A-473C-8997-0F3CAF28D4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557789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B72AC-BD7A-6070-B351-437C01148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62FE16-743A-B2E1-43B1-52C0CEC314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418B04-CE6C-CACC-A6A0-8308B0A33E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D3886-1BDE-4432-91BD-BC456023E3E5}" type="datetimeFigureOut">
              <a:rPr lang="en-IN" smtClean="0"/>
              <a:t>08-01-2024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4EAC38-F7BF-280A-1464-7B4F0D6F13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D41153-EAAC-C550-A680-E23AF0A3C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8B9028-159A-473C-8997-0F3CAF28D4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87729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D3886-1BDE-4432-91BD-BC456023E3E5}" type="datetimeFigureOut">
              <a:rPr lang="en-IN" smtClean="0"/>
              <a:t>08-01-2024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8B9028-159A-473C-8997-0F3CAF28D4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4729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D3886-1BDE-4432-91BD-BC456023E3E5}" type="datetimeFigureOut">
              <a:rPr lang="en-IN" smtClean="0"/>
              <a:t>08-01-2024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8B9028-159A-473C-8997-0F3CAF28D4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57868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D3886-1BDE-4432-91BD-BC456023E3E5}" type="datetimeFigureOut">
              <a:rPr lang="en-IN" smtClean="0"/>
              <a:t>08-01-2024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8B9028-159A-473C-8997-0F3CAF28D4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05850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D3886-1BDE-4432-91BD-BC456023E3E5}" type="datetimeFigureOut">
              <a:rPr lang="en-IN" smtClean="0"/>
              <a:t>08-01-2024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8B9028-159A-473C-8997-0F3CAF28D4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4332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D3886-1BDE-4432-91BD-BC456023E3E5}" type="datetimeFigureOut">
              <a:rPr lang="en-IN" smtClean="0"/>
              <a:t>08-01-2024</a:t>
            </a:fld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8B9028-159A-473C-8997-0F3CAF28D4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475007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D3886-1BDE-4432-91BD-BC456023E3E5}" type="datetimeFigureOut">
              <a:rPr lang="en-IN" smtClean="0"/>
              <a:t>08-01-2024</a:t>
            </a:fld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8B9028-159A-473C-8997-0F3CAF28D4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89972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D3886-1BDE-4432-91BD-BC456023E3E5}" type="datetimeFigureOut">
              <a:rPr lang="en-IN" smtClean="0"/>
              <a:t>08-01-2024</a:t>
            </a:fld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8B9028-159A-473C-8997-0F3CAF28D4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95603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D3886-1BDE-4432-91BD-BC456023E3E5}" type="datetimeFigureOut">
              <a:rPr lang="en-IN" smtClean="0"/>
              <a:t>08-01-2024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8B9028-159A-473C-8997-0F3CAF28D4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66983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AD6D3886-1BDE-4432-91BD-BC456023E3E5}" type="datetimeFigureOut">
              <a:rPr lang="en-IN" smtClean="0"/>
              <a:t>08-01-2024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8B9028-159A-473C-8997-0F3CAF28D4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457592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  <p:sldLayoutId id="2147483749" r:id="rId12"/>
    <p:sldLayoutId id="2147483750" r:id="rId13"/>
    <p:sldLayoutId id="2147483751" r:id="rId14"/>
    <p:sldLayoutId id="2147483752" r:id="rId15"/>
    <p:sldLayoutId id="2147483753" r:id="rId16"/>
    <p:sldLayoutId id="2147483754" r:id="rId17"/>
    <p:sldLayoutId id="2147483755" r:id="rId18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F620C5A-7E79-7ACD-3B32-6D3C38A8A3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29496"/>
            <a:ext cx="1219200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5E407BA-B751-996C-3844-512C45959A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6129" y="941438"/>
            <a:ext cx="8825658" cy="3329581"/>
          </a:xfrm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txBody>
          <a:bodyPr/>
          <a:lstStyle/>
          <a:p>
            <a:r>
              <a:rPr lang="en-IN" b="1" dirty="0">
                <a:solidFill>
                  <a:srgbClr val="0AAE02"/>
                </a:solidFill>
                <a:latin typeface="Berlin Sans FB Demi" panose="020E0802020502020306" pitchFamily="34" charset="0"/>
              </a:rPr>
              <a:t>MasterChef Food Blogging Website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19DA9C-788D-FA07-F77E-D6600CA5CA2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IN" sz="2400" b="1" dirty="0">
                <a:solidFill>
                  <a:srgbClr val="002060"/>
                </a:solidFill>
              </a:rPr>
              <a:t>Discover the Culinary Delights with us</a:t>
            </a:r>
          </a:p>
        </p:txBody>
      </p:sp>
    </p:spTree>
    <p:extLst>
      <p:ext uri="{BB962C8B-B14F-4D97-AF65-F5344CB8AC3E}">
        <p14:creationId xmlns:p14="http://schemas.microsoft.com/office/powerpoint/2010/main" val="2639913651"/>
      </p:ext>
    </p:extLst>
  </p:cSld>
  <p:clrMapOvr>
    <a:masterClrMapping/>
  </p:clrMapOvr>
  <p:transition spd="slow">
    <p:cover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358BA-7CFE-7338-DFCC-4D6DD6F48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4885" y="2527325"/>
            <a:ext cx="3306457" cy="982791"/>
          </a:xfrm>
        </p:spPr>
        <p:txBody>
          <a:bodyPr/>
          <a:lstStyle/>
          <a:p>
            <a:r>
              <a:rPr lang="en-IN" sz="4400" b="1" dirty="0"/>
              <a:t>THANK</a:t>
            </a:r>
            <a:r>
              <a:rPr lang="en-IN" dirty="0"/>
              <a:t> </a:t>
            </a:r>
            <a:r>
              <a:rPr lang="en-IN" b="1" dirty="0"/>
              <a:t>YOU</a:t>
            </a:r>
          </a:p>
        </p:txBody>
      </p:sp>
    </p:spTree>
    <p:extLst>
      <p:ext uri="{BB962C8B-B14F-4D97-AF65-F5344CB8AC3E}">
        <p14:creationId xmlns:p14="http://schemas.microsoft.com/office/powerpoint/2010/main" val="421698709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500">
        <p15:prstTrans prst="curtains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WatercolorSponge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8D8BD-A3CF-F8A4-D83B-734F4007B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ABSTRACT ABOUT OUR WEBSITE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C4B60E-84AA-848C-8840-3AD328AF13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IN" sz="2400" dirty="0"/>
              <a:t>WHAT IS FOOD BLOGGING?</a:t>
            </a:r>
          </a:p>
          <a:p>
            <a:pPr marL="0" indent="0">
              <a:buNone/>
            </a:pPr>
            <a:r>
              <a:rPr lang="en-IN" sz="2400" dirty="0"/>
              <a:t>     THIS IS BASICALLY ABOUT POSTING PHOTOS AND VIDEOS   	OF VARIOUS RECIPES AROUND THE WORLD IN SOCIAL      	MEDIA PLATFORMS LIKE INSTAGRAM, GOOGLE, 	FACEBOOK,TWITTER ETC.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400" dirty="0"/>
              <a:t>OUR WEBSITE CAN BE EASILY ACCESSABLE THROUGH PHONE,TABLET,COMPUTER.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400" dirty="0"/>
              <a:t>IT HELPS TO CONNECT PEOPLE GLOBALLY, AS IT MAKES DINING EXPERIENCE MORE INTERNATIONAL</a:t>
            </a:r>
            <a:r>
              <a:rPr lang="en-IN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10857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87A0F1-9373-AB4E-8D80-46672D603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    CLIENT SPECIFICATION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900732-53D4-122F-5085-7C741DA41D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400" i="1" dirty="0"/>
              <a:t>FOOD IS A COMMON FACTOR REGARDLESS OF BACKGROUND, RELIGION OR NATIONALITY. SO OUR GOAL IS TO CONNECT PEOPLE FROM WORLD WIDE THROUGH OUR BLOGGING WEBSITE.</a:t>
            </a:r>
          </a:p>
          <a:p>
            <a:r>
              <a:rPr lang="en-US" sz="2400" i="1" dirty="0"/>
              <a:t>SHARING PHOTOS AND VDEOS OF FOOD WE ARE EATING ALONE REMOVES AN ASPECT OF LONLINESS.</a:t>
            </a:r>
          </a:p>
          <a:p>
            <a:r>
              <a:rPr lang="en-US" sz="2400" i="1" dirty="0"/>
              <a:t>SO WE ALLOW PEOPLE TO POST THEIR EXPERIENCE ON OUR PRESCRIBED FOOD AND ALSO TO SHARES THEIR RECIPES &amp; IDEAS.</a:t>
            </a:r>
            <a:endParaRPr lang="en-IN" sz="2400" i="1" dirty="0"/>
          </a:p>
        </p:txBody>
      </p:sp>
    </p:spTree>
    <p:extLst>
      <p:ext uri="{BB962C8B-B14F-4D97-AF65-F5344CB8AC3E}">
        <p14:creationId xmlns:p14="http://schemas.microsoft.com/office/powerpoint/2010/main" val="2090071747"/>
      </p:ext>
    </p:extLst>
  </p:cSld>
  <p:clrMapOvr>
    <a:masterClrMapping/>
  </p:clrMapOvr>
  <p:transition spd="slow">
    <p:randomBa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28EE4F-1A3E-D509-10EA-2D76900F15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8426" y="884904"/>
            <a:ext cx="10412361" cy="5363496"/>
          </a:xfrm>
        </p:spPr>
        <p:txBody>
          <a:bodyPr>
            <a:normAutofit/>
          </a:bodyPr>
          <a:lstStyle/>
          <a:p>
            <a:endParaRPr lang="en-US" sz="2800" i="1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3200" i="1" dirty="0">
                <a:latin typeface="Arial" panose="020B0604020202020204" pitchFamily="34" charset="0"/>
                <a:cs typeface="Arial" panose="020B0604020202020204" pitchFamily="34" charset="0"/>
              </a:rPr>
              <a:t>People can Discover mouth-watering dishes, cooking tips, and behind-the-scenes glimpses of the foody world.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i="1" dirty="0">
                <a:solidFill>
                  <a:srgbClr val="D1D5DB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High-quality images, consistent branding, and a cohesive aesthetic to enhance the overall user experience.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i="1" dirty="0">
                <a:solidFill>
                  <a:srgbClr val="D1D5DB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Sponsored Content: Collaborate with food brands, restaurants, or kitchen equipment companies for sponsored posts.</a:t>
            </a:r>
            <a:endParaRPr lang="en-US" sz="3200" i="1" dirty="0">
              <a:solidFill>
                <a:srgbClr val="D1D5D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sz="2800" i="1" dirty="0"/>
          </a:p>
        </p:txBody>
      </p:sp>
    </p:spTree>
    <p:extLst>
      <p:ext uri="{BB962C8B-B14F-4D97-AF65-F5344CB8AC3E}">
        <p14:creationId xmlns:p14="http://schemas.microsoft.com/office/powerpoint/2010/main" val="274525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 dir="in"/>
      </p:transition>
    </mc:Choice>
    <mc:Fallback xmlns="">
      <p:transition spd="slow">
        <p:split orient="vert" dir="in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42ED1-FE24-9640-7FA7-81913D185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289" y="452718"/>
            <a:ext cx="9404723" cy="1400530"/>
          </a:xfrm>
        </p:spPr>
        <p:txBody>
          <a:bodyPr/>
          <a:lstStyle/>
          <a:p>
            <a:pPr lvl="0"/>
            <a:r>
              <a:rPr lang="en-US" dirty="0"/>
              <a:t>Hardware &amp; Software requirements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17E397B-FB09-26A8-ED2A-DCA6C3D898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29454" y="2060575"/>
            <a:ext cx="4396339" cy="41957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000" b="1" dirty="0"/>
              <a:t>Hardwares </a:t>
            </a:r>
          </a:p>
          <a:p>
            <a:pPr marL="0" indent="0">
              <a:buNone/>
            </a:pPr>
            <a:r>
              <a:rPr lang="en-IN" sz="2000" b="1" u="sng" dirty="0"/>
              <a:t>We used</a:t>
            </a:r>
            <a:r>
              <a:rPr lang="en-IN" sz="2000" b="1" dirty="0"/>
              <a:t>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000" b="1" dirty="0"/>
              <a:t>Computer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000" b="1" dirty="0"/>
              <a:t>Pen drive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70EE64F-1488-C179-B944-1C8E10E3FE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44867" y="2060575"/>
            <a:ext cx="4396341" cy="42002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000" b="1" dirty="0"/>
              <a:t>Softwares </a:t>
            </a:r>
          </a:p>
          <a:p>
            <a:pPr marL="0" indent="0">
              <a:buNone/>
            </a:pPr>
            <a:r>
              <a:rPr lang="en-IN" sz="2000" b="1" u="sng" dirty="0"/>
              <a:t>We used: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000" b="1" dirty="0"/>
              <a:t>Chrome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000" b="1" dirty="0"/>
              <a:t>Text editor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000" b="1" dirty="0"/>
              <a:t>Vs code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000" b="1" dirty="0"/>
              <a:t>Html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000" b="1" dirty="0"/>
              <a:t>CSS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000" b="1" dirty="0"/>
              <a:t>jQuery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000" b="1" dirty="0"/>
              <a:t>Bootstrap</a:t>
            </a:r>
          </a:p>
          <a:p>
            <a:pPr>
              <a:buFont typeface="Wingdings" panose="05000000000000000000" pitchFamily="2" charset="2"/>
              <a:buChar char="Ø"/>
            </a:pPr>
            <a:endParaRPr lang="en-IN" sz="2000" b="1" u="sng" dirty="0"/>
          </a:p>
        </p:txBody>
      </p:sp>
    </p:spTree>
    <p:extLst>
      <p:ext uri="{BB962C8B-B14F-4D97-AF65-F5344CB8AC3E}">
        <p14:creationId xmlns:p14="http://schemas.microsoft.com/office/powerpoint/2010/main" val="31478627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Char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F17A91A-E2A0-F6B6-B833-A695ECAAD33E}"/>
              </a:ext>
            </a:extLst>
          </p:cNvPr>
          <p:cNvPicPr>
            <a:picLocks noGrp="1"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205" y="1307691"/>
            <a:ext cx="11042684" cy="522199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3C7AF306-540B-B647-1613-02908DE815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746586" cy="78614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9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4400" dirty="0">
                <a:latin typeface="Arial Rounded MT Bold" panose="020F0704030504030204" pitchFamily="34" charset="0"/>
              </a:rPr>
              <a:t>Class Diagram of our Website</a:t>
            </a:r>
            <a:endParaRPr lang="en-IN" sz="440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8635374"/>
      </p:ext>
    </p:extLst>
  </p:cSld>
  <p:clrMapOvr>
    <a:masterClrMapping/>
  </p:clrMapOvr>
  <p:transition spd="slow">
    <p:cover dir="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CCDAC-4722-679C-F38A-CDAD68D82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Bahnschrift SemiBold" panose="020B0502040204020203" pitchFamily="34" charset="0"/>
              </a:rPr>
              <a:t>      Flow Diagram of our Website</a:t>
            </a:r>
            <a:endParaRPr lang="en-IN" dirty="0">
              <a:latin typeface="Bahnschrift SemiBold" panose="020B0502040204020203" pitchFamily="34" charset="0"/>
            </a:endParaRPr>
          </a:p>
        </p:txBody>
      </p:sp>
      <p:pic>
        <p:nvPicPr>
          <p:cNvPr id="6" name="Content Placeholder 3">
            <a:extLst>
              <a:ext uri="{FF2B5EF4-FFF2-40B4-BE49-F238E27FC236}">
                <a16:creationId xmlns:a16="http://schemas.microsoft.com/office/drawing/2014/main" id="{27F18457-9D51-A529-34D6-ED7524A58C89}"/>
              </a:ext>
            </a:extLst>
          </p:cNvPr>
          <p:cNvPicPr>
            <a:picLocks noGrp="1"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1" y="1308822"/>
            <a:ext cx="10759307" cy="533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491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zoom dir="in"/>
      </p:transition>
    </mc:Choice>
    <mc:Fallback xmlns="">
      <p:transition spd="slow">
        <p:zoom dir="in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D93FB5-2C03-392E-05A3-5AA36E659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794" y="235975"/>
            <a:ext cx="9687041" cy="688258"/>
          </a:xfrm>
        </p:spPr>
        <p:txBody>
          <a:bodyPr/>
          <a:lstStyle/>
          <a:p>
            <a:pPr algn="ctr"/>
            <a:r>
              <a:rPr lang="en-IN" dirty="0">
                <a:latin typeface="Arial Rounded MT Bold" panose="020F0704030504030204" pitchFamily="34" charset="0"/>
              </a:rPr>
              <a:t>Some Screenshots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A258C32-F4BC-426D-1203-49453F9467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26" y="1710813"/>
            <a:ext cx="5702709" cy="504886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420E101-7FA9-2618-398A-04063B12BE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8684" y="1710813"/>
            <a:ext cx="6184490" cy="504886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C5278C2-4983-4950-37F0-206A381E4592}"/>
              </a:ext>
            </a:extLst>
          </p:cNvPr>
          <p:cNvSpPr txBox="1"/>
          <p:nvPr/>
        </p:nvSpPr>
        <p:spPr>
          <a:xfrm>
            <a:off x="68825" y="994357"/>
            <a:ext cx="31856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u="sng" dirty="0"/>
              <a:t>INDEX PAGE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B7650AC-C4B8-697E-3458-AA0FA963104A}"/>
              </a:ext>
            </a:extLst>
          </p:cNvPr>
          <p:cNvSpPr txBox="1"/>
          <p:nvPr/>
        </p:nvSpPr>
        <p:spPr>
          <a:xfrm>
            <a:off x="5938684" y="994356"/>
            <a:ext cx="30873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u="sng" dirty="0"/>
              <a:t>ABOUT PAGE</a:t>
            </a:r>
          </a:p>
        </p:txBody>
      </p:sp>
    </p:spTree>
    <p:extLst>
      <p:ext uri="{BB962C8B-B14F-4D97-AF65-F5344CB8AC3E}">
        <p14:creationId xmlns:p14="http://schemas.microsoft.com/office/powerpoint/2010/main" val="36464748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1B8C6A9-612A-A990-A557-5830C244C0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26" y="757084"/>
            <a:ext cx="5574890" cy="61009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B2A6ED0-C5B0-D5D1-22A0-B4D0A190F1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2542" y="757084"/>
            <a:ext cx="6479458" cy="6100916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70075FE8-4FDA-5AD5-ED14-53BC51648B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27" y="127819"/>
            <a:ext cx="5574889" cy="629265"/>
          </a:xfrm>
        </p:spPr>
        <p:txBody>
          <a:bodyPr/>
          <a:lstStyle/>
          <a:p>
            <a:r>
              <a:rPr lang="en-IN" sz="3200" b="1" u="sng" dirty="0">
                <a:solidFill>
                  <a:schemeClr val="tx1"/>
                </a:solidFill>
              </a:rPr>
              <a:t>CONTACT PAGE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27C0323-4873-DA7B-1E34-11CEAF4BADFF}"/>
              </a:ext>
            </a:extLst>
          </p:cNvPr>
          <p:cNvSpPr txBox="1"/>
          <p:nvPr/>
        </p:nvSpPr>
        <p:spPr>
          <a:xfrm>
            <a:off x="5712542" y="162854"/>
            <a:ext cx="3962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u="sng" dirty="0"/>
              <a:t>RECIPE DETAILS PAGE</a:t>
            </a:r>
          </a:p>
        </p:txBody>
      </p:sp>
    </p:spTree>
    <p:extLst>
      <p:ext uri="{BB962C8B-B14F-4D97-AF65-F5344CB8AC3E}">
        <p14:creationId xmlns:p14="http://schemas.microsoft.com/office/powerpoint/2010/main" val="908082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vortex dir="r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213</TotalTime>
  <Words>247</Words>
  <Application>Microsoft Office PowerPoint</Application>
  <PresentationFormat>Widescreen</PresentationFormat>
  <Paragraphs>37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Arial</vt:lpstr>
      <vt:lpstr>Arial Rounded MT Bold</vt:lpstr>
      <vt:lpstr>Bahnschrift SemiBold</vt:lpstr>
      <vt:lpstr>Berlin Sans FB Demi</vt:lpstr>
      <vt:lpstr>Century Gothic</vt:lpstr>
      <vt:lpstr>Wingdings</vt:lpstr>
      <vt:lpstr>Wingdings 3</vt:lpstr>
      <vt:lpstr>Ion</vt:lpstr>
      <vt:lpstr>MasterChef Food Blogging Website</vt:lpstr>
      <vt:lpstr>ABSTRACT ABOUT OUR WEBSITE</vt:lpstr>
      <vt:lpstr>    CLIENT SPECIFICATION</vt:lpstr>
      <vt:lpstr>PowerPoint Presentation</vt:lpstr>
      <vt:lpstr>Hardware &amp; Software requirements</vt:lpstr>
      <vt:lpstr>Class Diagram of our Website</vt:lpstr>
      <vt:lpstr>      Flow Diagram of our Website</vt:lpstr>
      <vt:lpstr>Some Screenshots</vt:lpstr>
      <vt:lpstr>CONTACT PAGE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MasterChef Food Vlogging Website</dc:title>
  <dc:creator>R k Dash</dc:creator>
  <cp:lastModifiedBy>R k Dash</cp:lastModifiedBy>
  <cp:revision>3</cp:revision>
  <dcterms:created xsi:type="dcterms:W3CDTF">2024-01-06T14:24:34Z</dcterms:created>
  <dcterms:modified xsi:type="dcterms:W3CDTF">2024-01-08T06:14:46Z</dcterms:modified>
</cp:coreProperties>
</file>

<file path=docProps/thumbnail.jpeg>
</file>